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layfair Displ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6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63f0846f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63f0846f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63f0846f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63f0846f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63f0846f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63f0846f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63f0846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63f0846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63f0846f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63f0846f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a190fe4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a190fe4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a190fe48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a190fe4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90ede231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90ede231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90ede231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90ede231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63f0846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63f0846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63f0846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63f0846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63f0846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63f0846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63f0846f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63f0846f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63f0846f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63f0846f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63f0846f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63f0846f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Progresión</a:t>
            </a:r>
            <a:r>
              <a:rPr lang="es"/>
              <a:t> del Taskboard 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154438" y="336348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9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25">
                <a:solidFill>
                  <a:srgbClr val="FFFFFF"/>
                </a:solidFill>
              </a:rPr>
              <a:t>Gastón Landeira - 238473</a:t>
            </a:r>
            <a:endParaRPr sz="1625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25">
                <a:solidFill>
                  <a:srgbClr val="FFFFFF"/>
                </a:solidFill>
              </a:rPr>
              <a:t>Matías González - 219329</a:t>
            </a:r>
            <a:endParaRPr sz="1625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25">
                <a:solidFill>
                  <a:srgbClr val="FFFFFF"/>
                </a:solidFill>
              </a:rPr>
              <a:t>Iñaki Etchegaray -  241072</a:t>
            </a:r>
            <a:endParaRPr b="1" sz="179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1325"/>
            <a:ext cx="8839199" cy="301243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50" y="1364800"/>
            <a:ext cx="8839199" cy="29522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8450"/>
            <a:ext cx="8839199" cy="379823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4150"/>
            <a:ext cx="8839201" cy="373718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75" y="866750"/>
            <a:ext cx="8226227" cy="38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51175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 Dia 3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227650" y="665025"/>
            <a:ext cx="78072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Ahora se mostraran que tiene adentro cada ceremonia de scrum al haber finalizado la </a:t>
            </a:r>
            <a:r>
              <a:rPr lang="es"/>
              <a:t>iteración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25" y="1161500"/>
            <a:ext cx="7504939" cy="377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5" y="152400"/>
            <a:ext cx="414337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050" y="2440650"/>
            <a:ext cx="34004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625" y="1471925"/>
            <a:ext cx="31432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Finalización</a:t>
            </a:r>
            <a:r>
              <a:rPr lang="es"/>
              <a:t> Dia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4428"/>
            <a:ext cx="9144000" cy="371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84775" y="76700"/>
            <a:ext cx="39159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Otras columnas (</a:t>
            </a:r>
            <a:r>
              <a:rPr lang="es"/>
              <a:t>Continuación</a:t>
            </a:r>
            <a:r>
              <a:rPr lang="es"/>
              <a:t>)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5" y="1413525"/>
            <a:ext cx="8839201" cy="130471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336275" y="597250"/>
            <a:ext cx="4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De ahora en adelante solo se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modificará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su contenido, por lo tanto solo apareceran imagenes de su interior.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1600" y="720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Comienzo </a:t>
            </a:r>
            <a:r>
              <a:rPr lang="es"/>
              <a:t>día</a:t>
            </a:r>
            <a:r>
              <a:rPr lang="es"/>
              <a:t> 2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59675" y="4328825"/>
            <a:ext cx="79338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Se </a:t>
            </a:r>
            <a:r>
              <a:rPr lang="es"/>
              <a:t>identificó</a:t>
            </a:r>
            <a:r>
              <a:rPr lang="es"/>
              <a:t> que los requisitos no funcionales no </a:t>
            </a:r>
            <a:r>
              <a:rPr lang="es"/>
              <a:t>debería de</a:t>
            </a:r>
            <a:r>
              <a:rPr lang="es"/>
              <a:t> </a:t>
            </a:r>
            <a:r>
              <a:rPr lang="es"/>
              <a:t>añadirse</a:t>
            </a:r>
            <a:r>
              <a:rPr lang="es"/>
              <a:t> en el sprint backlog porque son requisitos que influyen de manera global en el proyecto, si se </a:t>
            </a:r>
            <a:r>
              <a:rPr lang="es"/>
              <a:t>verán</a:t>
            </a:r>
            <a:r>
              <a:rPr lang="es"/>
              <a:t> en el sprint review.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00" y="664747"/>
            <a:ext cx="8386899" cy="366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</a:t>
            </a:r>
            <a:r>
              <a:rPr lang="es"/>
              <a:t> Dia 2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4775"/>
            <a:ext cx="8839203" cy="2644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4116"/>
            <a:ext cx="9144000" cy="221526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7500"/>
            <a:ext cx="8839199" cy="18636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9100"/>
            <a:ext cx="8839203" cy="24803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25" y="1107625"/>
            <a:ext cx="8839200" cy="3097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Continuación Dia 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